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7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巴西工作多年的英语老师克拉拉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佩德罗在电视节目上向大家讲述了自己学习和教授英语的故事。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86" y="1544306"/>
            <a:ext cx="10704839" cy="123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2847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阅读短文内容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A—E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五个选项中选择正确的选项（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其中一项为多余选项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1—4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Clara Prado has worked as an English teacher in Brazil for more than twenty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recent TV show, she told her story of learning and teaching English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657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 language school opened near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having classes twice a week, together with some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enjoyed these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went to Australia as an exchange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a lot from communicating with English speakers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24929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started learning English when I was six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to speak a little more every day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meet some problems in learning English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always find a way to make things 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no way of knowing what will happen in the future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6063" y="129675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A</a:t>
            </a:r>
            <a:endParaRPr lang="zh-CN" altLang="en-US" sz="24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229200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根据选项后两句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new language school opened near my home. I started having classes twice a week, together with some friends”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克拉拉家附近开了一个新的语言学校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她和朋友们一周两次去那里上课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故可推知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前句为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我从六岁开始学英语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时态为一般过去时。故选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10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22920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根据选项的前一句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“Many teachers are creative”,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和后一句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“I’ve learned a lot from them”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很多老师都很有创意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克拉拉从他们身上学到了很多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说明他们的方法很奏效。故选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met many wonderful people throughout my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 fun group of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get excited about a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teachers are creative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learned a lot from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nothing better in life than to see people realize their dreams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14948"/>
            <a:ext cx="11485848" cy="2342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started learning English when I was six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speak a little more every day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meet some problems in learning English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find a way to make things work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no way of knowing what will happen in the future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03317" y="177160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D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9310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185185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根据选项前一句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 one can learn to speak a language well overnight”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没人在一夜之间能学会说一门语言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推断下一句应为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每日练习一点点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慢慢进步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language learner, you have to be comfortable with making mistakes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purpose is not to be perfect, but to be able to communicate with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a language takes a long time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one can learn to speak a language well overnight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14948"/>
            <a:ext cx="11485848" cy="2342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started learning English when I was six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to speak a little more every day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meet some problems in learning English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always find a way to make things 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no way of knowing what will happen in the future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67014" y="2220780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B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23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185185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根据选项前一句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“Many things are changing fast”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很多事情都在发生急剧的变化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推断下一句为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我们不知道未来会发生什么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learners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 biggest challenge today is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unknown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are changing fast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how can you prepare yourself or others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you can’t be prepared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fill yourself with creativity and work with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importantly, you must stay strong and carry on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8498" y="1733064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E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96286"/>
            <a:ext cx="11485848" cy="2342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started learning English when I was six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speak a little more every day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meet some problems in learning English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find a way to make things work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no way of knowing what will happen in the future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06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6356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is the best way to learn English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词以内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328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think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best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learn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English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read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aloud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day.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practice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perfect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本题作答包含两个方面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第一方面要写出自己认为的最佳英语学习方法；第二方面要说明理由。其他作答言之有理亦可。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0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750</Words>
  <Application>Microsoft Office PowerPoint</Application>
  <PresentationFormat>自定义</PresentationFormat>
  <Paragraphs>46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455</cp:revision>
  <dcterms:created xsi:type="dcterms:W3CDTF">2020-11-06T05:24:00Z</dcterms:created>
  <dcterms:modified xsi:type="dcterms:W3CDTF">2025-09-17T19:28:46Z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